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7BE4-F419-43BC-97F1-46EC2FC41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B1BF0-AF22-48D3-8D91-33041B39D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52818-9900-44DB-ADD7-6144D7CB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BD41-FBD2-4A45-A870-9CDDCBAE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F53DF-395B-417E-87E9-42F288DD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94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C952-F7A0-4A32-A35C-E416C16E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16E79-1E00-4A15-9E06-3D32E9859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2474-9458-49FE-A3F5-A6C568A66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E8B19-D41C-46CF-9C5C-E625A1F8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7F41B-162B-4280-88EF-48377D5C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2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2AF4DB-3291-4A16-9A6B-070377C2D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C94CC-C1D9-4CE1-BE42-E90AEB466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26AEF-195A-4A88-BF8B-48B47544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12FC9-D88A-4454-829D-389B9EE5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F4724-AB87-4FCC-9F7C-61D7D865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4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3E0-F2AF-42AF-8003-49D5D0A4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9B680-78A7-4E7A-B4B2-A0A7E99D0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4DE01-FB77-409D-BD20-3B810383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0CFB2-4EF9-4069-B5BF-9CFAD6B6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988B4-DAA1-4E78-A7B1-4F858DFF8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D80C-10E9-4944-89B6-B66B4901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112DD-74E5-40AA-9E3E-2DD8F3BF2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360D-F01D-4B3A-A2E0-7D1C94E6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C776A-344F-41BD-B22A-F70316EF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438C-5A45-40CD-B298-A01275C1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04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1630-1548-44B9-9734-73336B59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27267-50CE-4DCF-A78B-A97477CA8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7DF24-1962-4CDE-BB95-BB714AC91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17A17-C2AE-459C-95CF-FDCA1633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FD0D6-EDB2-4113-BF67-463A63BC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3EF39-5007-4DC8-8B0A-2E6C32E8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55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781F3-E737-43C4-820F-E84906D7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D89D5-5740-4479-B18F-DAE1151D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B6D61-26B8-476C-8F26-B5D6E6005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5BC7B-6CDF-402A-B2F5-F482AF384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5BCA7-76FA-445A-81FF-265F2B0A6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0317E-331E-4686-81DD-E4203019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F3BEA-67CA-45BF-BD4C-5CEA1462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49EC2-68DF-4EC3-912E-E338DC08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2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DBE5-47E0-4CFF-B09A-3047430B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9C77D-C5AA-4ADC-85E2-4E2AF0D94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4BC14-C6F0-43F6-9E7E-2E7EF3F4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2655E-D823-4111-891E-257C35B2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6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E634B8-008D-4F87-910F-6A6F4844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36DF2B-60D7-44DD-BD08-94DDC031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3C962-8BD9-4A8B-8E9C-42EFCE94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DA59-8E05-4CF1-A8BE-0D99B7254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C614A-6126-4299-8B25-0D7BA4AB6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EECAC-34E2-4C3E-BD2B-2A98CC1D6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2CEC2-FA35-4B96-9F82-9AC62041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4C1C4-C9E0-4E88-8C70-B741072A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AB89D-2851-40EA-8443-79C1FE32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8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354E-135C-4A6B-8330-42BBDB74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EE894-BC41-4566-9511-941986921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4BFEF-3F1A-4CB8-9818-688FDF201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5504C-F772-4874-AC35-7F33FF27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40A9A-8F0C-4B9F-9027-B0C17F190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D64DE-76A2-44D0-AF06-3543D498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5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577C80-D60C-4C00-B3A5-4D12E5AE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4F4D5-D1FC-4E60-AC16-932BF6CA0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431B6-0C9A-406E-A11B-932B528EA1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52534-A431-43C4-BE3C-C9D666A41FF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9A2-2FB0-4F09-90E6-9E747D9CF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AF94E-B453-442D-90F5-D74E8F1AC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49252-4ADA-49FC-BBB2-6C6884432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8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6B31-8304-467E-9FA6-79BBFA3F42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Vector Databases for RAG: 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338891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67CEA-88F5-4B60-9244-4EA3660FC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99" y="292200"/>
            <a:ext cx="5783520" cy="2773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A8E9B-2C63-48C2-942E-C6B6D24FF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19" y="363352"/>
            <a:ext cx="6114629" cy="2963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B5F82A-4E21-4D06-9ED1-86F96828A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778" y="3397928"/>
            <a:ext cx="7027564" cy="292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8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2A1C45-30D8-4A97-9ADD-8E238D60D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37" y="273619"/>
            <a:ext cx="6032184" cy="256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D58B3-E6AC-46AA-8EFE-860F6F94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31" y="295950"/>
            <a:ext cx="5490332" cy="242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2B31E-F621-476D-9391-D0ACAF89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37" y="3313889"/>
            <a:ext cx="5909663" cy="2746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C7214-73CF-429D-9EF5-2F9746FA8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265" y="3450841"/>
            <a:ext cx="5909664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0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69CAB8-9D1A-4BD3-BD51-9CAAF644B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761" y="394623"/>
            <a:ext cx="4638228" cy="2341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608BF-B536-4F75-9019-92A02882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622" y="330407"/>
            <a:ext cx="5766672" cy="2755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CF904-9119-45F2-AF2B-AF2D63078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6" y="3429000"/>
            <a:ext cx="5371644" cy="2654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E806B-876A-42D4-83FF-C4ED9D655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5670389" cy="289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1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F7865-D3A8-4164-A71B-C7D71093A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378" y="334128"/>
            <a:ext cx="5887948" cy="2633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4A96E-266A-4028-B0B1-2056B537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334128"/>
            <a:ext cx="5110682" cy="2747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89EC7-CE35-4D74-BBAE-6B57301CB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5" y="3502580"/>
            <a:ext cx="5546837" cy="2853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53740-0462-4240-9B84-32EE66C1D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11" y="3505201"/>
            <a:ext cx="5781393" cy="27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2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D4F101-6C0E-4F53-9826-679EDEE32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78" y="396422"/>
            <a:ext cx="5419958" cy="2549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9581C0-C7C9-4F4B-9B14-2032071A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25" y="328445"/>
            <a:ext cx="5690022" cy="268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3EEEC-3585-443E-BBAB-98CA169E0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90" y="3635894"/>
            <a:ext cx="6130735" cy="2701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7FED1-A5A8-419B-98DE-EAA57C6ED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886" y="3607773"/>
            <a:ext cx="5690023" cy="25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0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685833-FC72-4488-9644-E9FE05562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070" y="229017"/>
            <a:ext cx="6374706" cy="2768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6B0C6-219D-4D55-8ED6-A62AE6EA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607" y="229017"/>
            <a:ext cx="5138464" cy="2534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D6F27-F6F6-44AA-83D6-E4208EFA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70" y="3476544"/>
            <a:ext cx="5702353" cy="2032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B35D7-A4E3-4A2B-9E2C-03749E842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658" y="3136424"/>
            <a:ext cx="5248977" cy="318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7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5CAC6E-B330-4366-BC0A-A0D553857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88" y="345323"/>
            <a:ext cx="5303177" cy="3083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F6686-A1AD-4CC7-9A01-9B6937DC8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450" y="345322"/>
            <a:ext cx="5408043" cy="294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0EC59-31F3-4138-A13C-DD26C53B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88" y="3810000"/>
            <a:ext cx="5390835" cy="2350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3387F-C1A1-4123-B68B-7D15B597A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450" y="4102437"/>
            <a:ext cx="6108831" cy="17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D7D216-7587-471C-A622-F320E7044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228"/>
          <a:stretch/>
        </p:blipFill>
        <p:spPr>
          <a:xfrm>
            <a:off x="236394" y="350468"/>
            <a:ext cx="5438265" cy="2027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1F073-621F-43E6-A57C-17F6045B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7" y="1928793"/>
            <a:ext cx="6024681" cy="2644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67682-9520-4A84-B472-7C3C766DC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94" y="3976824"/>
            <a:ext cx="5796853" cy="243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8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1EF28B-0C6A-4B73-AEFE-CDEF5671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798" y="347150"/>
            <a:ext cx="8055038" cy="2987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0D7E6-68CC-4AE6-8849-979F078A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3" y="3197613"/>
            <a:ext cx="7681626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97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4B08A2-9CAF-4C00-9373-E8FC9DBC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587" y="353165"/>
            <a:ext cx="5558684" cy="2695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CB4C0-BB46-4E5A-86A4-F4DF47FF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165"/>
            <a:ext cx="5697865" cy="2680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0BF22-97A6-4698-9EC2-7AB7CB64E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44" y="3298216"/>
            <a:ext cx="6726998" cy="3206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1C906-D442-49D9-844C-1D19E3416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739" y="3429000"/>
            <a:ext cx="4992895" cy="27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6B7EF-8750-4C3D-9153-E169268C2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40" y="235723"/>
            <a:ext cx="5192031" cy="2548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641E0-B37A-4942-A534-2E2A97555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03" y="235723"/>
            <a:ext cx="5714252" cy="2774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051B4-1F5F-4D74-844E-7AD39447C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81" y="3688775"/>
            <a:ext cx="5068390" cy="2548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FC80E-E7A3-4C97-99E4-53034395F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38919"/>
            <a:ext cx="5817545" cy="30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50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8656F2-B9C6-4BC0-9661-718014261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27" y="345989"/>
            <a:ext cx="4899561" cy="2389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1D279-EAAC-4A47-88DA-A23B954B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71" y="345989"/>
            <a:ext cx="4795117" cy="2305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4AC8E-6842-4760-9E7F-1665C0CA6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934" y="2965573"/>
            <a:ext cx="6960101" cy="348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31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26EA8B-874A-4022-ADCF-095056FC7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20" y="260844"/>
            <a:ext cx="5885680" cy="2537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E747F-8ABB-45A3-A496-359940E5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8" y="260843"/>
            <a:ext cx="5298143" cy="2593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3BE98-4206-461A-A8BA-78E85AAC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87" y="3519465"/>
            <a:ext cx="5480735" cy="2637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28FF7-31FA-4ACF-833E-C38A35745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275" y="3564027"/>
            <a:ext cx="5851048" cy="25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20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2A5647-E37F-4DB1-975B-DB945CAE2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01" y="462089"/>
            <a:ext cx="3974175" cy="1943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9E60C-CD33-4B75-A12C-419B9124D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09" y="242119"/>
            <a:ext cx="5343086" cy="2383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9D7E1-7946-44B7-BB28-542610956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761" b="49510"/>
          <a:stretch/>
        </p:blipFill>
        <p:spPr>
          <a:xfrm>
            <a:off x="251101" y="2904565"/>
            <a:ext cx="2530857" cy="1203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E8A7B-4C67-497B-89EB-8618FBD0E5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677"/>
          <a:stretch/>
        </p:blipFill>
        <p:spPr>
          <a:xfrm>
            <a:off x="1884080" y="4107857"/>
            <a:ext cx="2840319" cy="2464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03BE8-A659-4ACA-8689-6A0CDCC35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389" y="2904565"/>
            <a:ext cx="6727070" cy="315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6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58C77B-8EE1-40A6-A73A-87D73C79F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540" y="503043"/>
            <a:ext cx="11336985" cy="3271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5328F5-0192-405C-9C9E-6114DC6C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41" y="4314430"/>
            <a:ext cx="11126164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4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1CDA8C-6149-43A3-A9CD-BFEF75527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25" y="383648"/>
            <a:ext cx="5753675" cy="2668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DDC8E-9428-43A0-91A8-92A31FA6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17" y="383648"/>
            <a:ext cx="5267336" cy="2526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9913B2-3F16-4024-9100-A074AD52A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25" y="3429001"/>
            <a:ext cx="5739232" cy="2792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F6BDF-2039-46BD-BFD3-6A57C29D1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722" y="3429001"/>
            <a:ext cx="5824210" cy="27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9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7995AA-AF6D-4765-9694-2FEFCBED0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90" y="342179"/>
            <a:ext cx="4892163" cy="2411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96013-7B9B-44D8-9775-0D4B6DF7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179"/>
            <a:ext cx="4786166" cy="228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C6339-4128-4DD8-B82E-806AE796E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90" y="3183658"/>
            <a:ext cx="5833457" cy="288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945B0-2D20-4CF3-AE89-1E723D9F0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110" y="3183658"/>
            <a:ext cx="5697100" cy="273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4AC727-6B1A-45B8-B648-53A0FB0F5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46" y="290412"/>
            <a:ext cx="5190713" cy="2307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2CA9CE-0828-4FA7-A700-E73D89619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29" y="290412"/>
            <a:ext cx="4905381" cy="241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057A8-7711-4C93-996B-767E9225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46" y="3666565"/>
            <a:ext cx="5705045" cy="2729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270A6-E90A-448E-B3FF-36E181A2C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74900"/>
            <a:ext cx="5831656" cy="29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3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80207C-12CD-4433-B6A9-94A1F4ECA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771" y="271805"/>
            <a:ext cx="4944829" cy="2458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6391E-B05D-49F8-9796-7534EFB52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778" y="227122"/>
            <a:ext cx="5155493" cy="2547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BDC3-F13E-4F17-B202-10C3AB346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71" y="3629234"/>
            <a:ext cx="4944829" cy="256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BCB46-EC0A-4AF5-B2BC-8859204C1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807" y="3703159"/>
            <a:ext cx="5733724" cy="267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2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7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Vector Databases for RAG: An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 Databases for RAG: An Introduction</dc:title>
  <dc:creator>LENOVO</dc:creator>
  <cp:lastModifiedBy>LENOVO</cp:lastModifiedBy>
  <cp:revision>11</cp:revision>
  <dcterms:created xsi:type="dcterms:W3CDTF">2025-08-07T09:54:44Z</dcterms:created>
  <dcterms:modified xsi:type="dcterms:W3CDTF">2025-08-07T12:02:44Z</dcterms:modified>
</cp:coreProperties>
</file>